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79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93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741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794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0419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356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28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02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44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577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048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06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5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52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1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95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19F84-2D73-46E6-9FA2-5AF8592261FD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9231863-A8CC-46F7-B22A-96EB82F4A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85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Silicon Alchemists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365" y="4538418"/>
            <a:ext cx="4036056" cy="202280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Team Members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 err="1"/>
              <a:t>Yatanvesh</a:t>
            </a:r>
            <a:r>
              <a:rPr lang="en-US" b="1" dirty="0"/>
              <a:t> </a:t>
            </a:r>
            <a:r>
              <a:rPr lang="en-US" b="1" dirty="0" err="1"/>
              <a:t>Bharadwaj</a:t>
            </a:r>
            <a:endParaRPr lang="en-US" b="1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 err="1"/>
              <a:t>Yash</a:t>
            </a:r>
            <a:endParaRPr lang="en-US" b="1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/>
              <a:t>Navaneeth V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dirty="0" err="1"/>
              <a:t>Abhrajyoti</a:t>
            </a:r>
            <a:r>
              <a:rPr lang="en-US" b="1" dirty="0"/>
              <a:t> Pal</a:t>
            </a:r>
          </a:p>
          <a:p>
            <a:pPr algn="l"/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4CCA3-5468-43B2-9DBB-0EAEEC26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63" y="539259"/>
            <a:ext cx="5316173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8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The Problem</a:t>
            </a:r>
          </a:p>
        </p:txBody>
      </p:sp>
      <p:sp>
        <p:nvSpPr>
          <p:cNvPr id="4" name="Rectangle: Top Corners Rounded 13">
            <a:extLst>
              <a:ext uri="{FF2B5EF4-FFF2-40B4-BE49-F238E27FC236}">
                <a16:creationId xmlns:a16="http://schemas.microsoft.com/office/drawing/2014/main" id="{8A83FA40-D0BB-40A2-8ABF-ADF242DF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19" y="1773407"/>
            <a:ext cx="3651047" cy="256674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Source: Times of India</a:t>
            </a:r>
            <a:endParaRPr lang="en-IN" sz="1600" dirty="0"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4E5C4-0B65-4675-B000-424BD1A88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9" y="2301341"/>
            <a:ext cx="3651047" cy="796387"/>
          </a:xfrm>
          <a:prstGeom prst="rect">
            <a:avLst/>
          </a:prstGeom>
        </p:spPr>
      </p:pic>
      <p:sp>
        <p:nvSpPr>
          <p:cNvPr id="6" name="Rectangle: Top Corners Rounded 14">
            <a:extLst>
              <a:ext uri="{FF2B5EF4-FFF2-40B4-BE49-F238E27FC236}">
                <a16:creationId xmlns:a16="http://schemas.microsoft.com/office/drawing/2014/main" id="{D726415C-F020-415F-9BC8-49E506DFAA8C}"/>
              </a:ext>
            </a:extLst>
          </p:cNvPr>
          <p:cNvSpPr/>
          <p:nvPr/>
        </p:nvSpPr>
        <p:spPr>
          <a:xfrm>
            <a:off x="680319" y="3135121"/>
            <a:ext cx="3651047" cy="117534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9DEC7-8DC4-43EE-A7AC-C50E22EC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9" y="3808671"/>
            <a:ext cx="3009365" cy="1533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D539C-F951-435B-9D63-3FA21FF78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3741">
            <a:off x="4012481" y="2874712"/>
            <a:ext cx="2408652" cy="9885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02247" y="1758900"/>
            <a:ext cx="4267200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traffic situation in Bengaluru is inevitably a matter of trouble for its commuters. A city with such thriving population needs state-of-the-art Technology to attend to its high infrastructure needs.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7530" y="4532424"/>
            <a:ext cx="6096000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r"/>
            <a:r>
              <a:rPr lang="en-IN" dirty="0"/>
              <a:t>Bangalore is a city where u use the term “shortcut” to denote time and not distance.</a:t>
            </a:r>
          </a:p>
          <a:p>
            <a:r>
              <a:rPr lang="en-IN" sz="1400" dirty="0">
                <a:solidFill>
                  <a:schemeClr val="accent1"/>
                </a:solidFill>
              </a:rPr>
              <a:t>#BangaloreTransit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54247" y="5549799"/>
            <a:ext cx="609600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r"/>
            <a:r>
              <a:rPr lang="en-US" dirty="0">
                <a:cs typeface="Times New Roman" panose="02020603050405020304" pitchFamily="18" charset="0"/>
              </a:rPr>
              <a:t>180 secs is the amount of time I spend in one traffic signal.</a:t>
            </a:r>
          </a:p>
          <a:p>
            <a:pPr algn="just"/>
            <a:r>
              <a:rPr lang="en-IN" sz="1400" dirty="0">
                <a:solidFill>
                  <a:schemeClr val="accent1"/>
                </a:solidFill>
              </a:rPr>
              <a:t>#BangaloreTransit</a:t>
            </a:r>
          </a:p>
        </p:txBody>
      </p:sp>
    </p:spTree>
    <p:extLst>
      <p:ext uri="{BB962C8B-B14F-4D97-AF65-F5344CB8AC3E}">
        <p14:creationId xmlns:p14="http://schemas.microsoft.com/office/powerpoint/2010/main" val="277850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5B55B5-04B2-4056-A209-B4DC735CBC00}"/>
              </a:ext>
            </a:extLst>
          </p:cNvPr>
          <p:cNvSpPr txBox="1">
            <a:spLocks/>
          </p:cNvSpPr>
          <p:nvPr/>
        </p:nvSpPr>
        <p:spPr>
          <a:xfrm>
            <a:off x="166977" y="153637"/>
            <a:ext cx="11871298" cy="690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519379-E7A3-4236-BC4A-2BE43FE30411}"/>
              </a:ext>
            </a:extLst>
          </p:cNvPr>
          <p:cNvSpPr/>
          <p:nvPr/>
        </p:nvSpPr>
        <p:spPr>
          <a:xfrm>
            <a:off x="4925028" y="1868564"/>
            <a:ext cx="2171368" cy="222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E95E3-BBDF-492C-9767-7F6DD2BD3E6C}"/>
              </a:ext>
            </a:extLst>
          </p:cNvPr>
          <p:cNvSpPr txBox="1"/>
          <p:nvPr/>
        </p:nvSpPr>
        <p:spPr>
          <a:xfrm>
            <a:off x="4377855" y="2103626"/>
            <a:ext cx="344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(Powered by Artificial Intelligence)</a:t>
            </a:r>
            <a:endParaRPr lang="en-I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CBBEF-F66A-4F50-8841-414EFB1BAE5E}"/>
              </a:ext>
            </a:extLst>
          </p:cNvPr>
          <p:cNvSpPr txBox="1"/>
          <p:nvPr/>
        </p:nvSpPr>
        <p:spPr>
          <a:xfrm>
            <a:off x="708990" y="2593319"/>
            <a:ext cx="9959010" cy="36009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Boris Kerner's 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Three-phase traffic theory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developed between 1996 and 2002, concludes that, there is a direct correlation between flow rate of vehicles and density of vehicles. This relation terminates at a maximum value of flow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aims to 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waiting times for motorized vehicles in traffic junctions. The model takes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 Lengths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 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Speeds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vehicles in different lanes corresponding to a junction as input and provides the 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light configuration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junction as output.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 descr="Light bulb">
            <a:extLst>
              <a:ext uri="{FF2B5EF4-FFF2-40B4-BE49-F238E27FC236}">
                <a16:creationId xmlns:a16="http://schemas.microsoft.com/office/drawing/2014/main" id="{37EE9805-9119-4E12-A26A-E98F0275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33" y="153637"/>
            <a:ext cx="654657" cy="6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89187" y="1150860"/>
            <a:ext cx="4043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RoadRunner</a:t>
            </a:r>
          </a:p>
          <a:p>
            <a:pPr algn="ctr"/>
            <a:r>
              <a:rPr lang="en-IN" dirty="0"/>
              <a:t>presents</a:t>
            </a:r>
          </a:p>
        </p:txBody>
      </p:sp>
    </p:spTree>
    <p:extLst>
      <p:ext uri="{BB962C8B-B14F-4D97-AF65-F5344CB8AC3E}">
        <p14:creationId xmlns:p14="http://schemas.microsoft.com/office/powerpoint/2010/main" val="1039417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5B55B5-04B2-4056-A209-B4DC735C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025"/>
            <a:ext cx="11871298" cy="69078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CA35A1-49E6-464F-BDB0-AF7588E85EEF}"/>
              </a:ext>
            </a:extLst>
          </p:cNvPr>
          <p:cNvSpPr/>
          <p:nvPr/>
        </p:nvSpPr>
        <p:spPr>
          <a:xfrm>
            <a:off x="1920238" y="1131267"/>
            <a:ext cx="2138415" cy="1699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92DAF-062F-4A3E-A808-E5EB0FD1285B}"/>
              </a:ext>
            </a:extLst>
          </p:cNvPr>
          <p:cNvSpPr/>
          <p:nvPr/>
        </p:nvSpPr>
        <p:spPr>
          <a:xfrm>
            <a:off x="1920238" y="1518318"/>
            <a:ext cx="2138415" cy="23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I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D4221-BED3-4857-8C16-E0E2BCE465B7}"/>
              </a:ext>
            </a:extLst>
          </p:cNvPr>
          <p:cNvSpPr txBox="1"/>
          <p:nvPr/>
        </p:nvSpPr>
        <p:spPr>
          <a:xfrm>
            <a:off x="2211995" y="1772379"/>
            <a:ext cx="1557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Q – Learning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(Reinforcement Learning)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321E92CC-B754-433A-9060-48C6AC5A07B0}"/>
              </a:ext>
            </a:extLst>
          </p:cNvPr>
          <p:cNvSpPr/>
          <p:nvPr/>
        </p:nvSpPr>
        <p:spPr>
          <a:xfrm>
            <a:off x="818984" y="3404350"/>
            <a:ext cx="4474911" cy="287043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– Q – Learning Approaches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09747-55BC-4622-AC62-3488309565EE}"/>
              </a:ext>
            </a:extLst>
          </p:cNvPr>
          <p:cNvSpPr/>
          <p:nvPr/>
        </p:nvSpPr>
        <p:spPr>
          <a:xfrm>
            <a:off x="822957" y="3691191"/>
            <a:ext cx="4470938" cy="1955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Queue Length </a:t>
            </a:r>
          </a:p>
          <a:p>
            <a:pPr algn="just"/>
            <a:r>
              <a:rPr 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(Works for bridges/long stretches of roads)</a:t>
            </a:r>
          </a:p>
          <a:p>
            <a:pPr algn="just"/>
            <a:endParaRPr lang="en-US" sz="11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Maximize Average Speed</a:t>
            </a:r>
          </a:p>
          <a:p>
            <a:pPr algn="just"/>
            <a:r>
              <a:rPr 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(Works for small congestion at junctions)</a:t>
            </a:r>
            <a:endParaRPr lang="en-IN" sz="11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963D50-0286-4684-B842-0909281BD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96" y="844533"/>
            <a:ext cx="4981371" cy="53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9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C6985-1578-47EE-AAAB-A9540F81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6" y="975335"/>
            <a:ext cx="4718713" cy="3133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F8139-773F-4307-AB17-5AE12C95C9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14" y="1286804"/>
            <a:ext cx="2950597" cy="2950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E12F24-D27B-4CA9-A27C-D05D0AE34C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34" y="1286804"/>
            <a:ext cx="2950597" cy="29505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94031-4FD2-4E17-A36F-3E96644DB9E1}"/>
              </a:ext>
            </a:extLst>
          </p:cNvPr>
          <p:cNvSpPr txBox="1"/>
          <p:nvPr/>
        </p:nvSpPr>
        <p:spPr>
          <a:xfrm>
            <a:off x="2979089" y="4697392"/>
            <a:ext cx="5613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Trip Duration reduced from 750 – 800 units to 400 – 450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Trip Duration reduced by 20 – 25 %.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Trip Duration reduced from 135 to 106 units. 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FE9E25-9AF6-4C60-88E5-290325D6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025"/>
            <a:ext cx="11871298" cy="69078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413370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5B55B5-04B2-4056-A209-B4DC735C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77" y="153637"/>
            <a:ext cx="11871298" cy="690789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93ECF-6A28-4D55-83E3-B959F391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58" y="1152238"/>
            <a:ext cx="4844377" cy="2813533"/>
          </a:xfrm>
          <a:prstGeom prst="rect">
            <a:avLst/>
          </a:prstGeom>
        </p:spPr>
      </p:pic>
      <p:pic>
        <p:nvPicPr>
          <p:cNvPr id="6" name="Picture 2" descr="Image result for android emulator phone body">
            <a:extLst>
              <a:ext uri="{FF2B5EF4-FFF2-40B4-BE49-F238E27FC236}">
                <a16:creationId xmlns:a16="http://schemas.microsoft.com/office/drawing/2014/main" id="{CCF3E103-44B6-44DD-8CEE-8B478441A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730" y="1152238"/>
            <a:ext cx="2629232" cy="46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1A6F84-8D1D-4F6F-AB13-6417C2B78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808" y="1962681"/>
            <a:ext cx="1653871" cy="2932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EA307-0F4C-4B8E-B982-926DBEDAD3E9}"/>
              </a:ext>
            </a:extLst>
          </p:cNvPr>
          <p:cNvSpPr txBox="1"/>
          <p:nvPr/>
        </p:nvSpPr>
        <p:spPr>
          <a:xfrm>
            <a:off x="538038" y="4094922"/>
            <a:ext cx="5178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 Module: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Controller of simulation based on Google Maps for monitoring the system.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EEE76-E9DC-4881-944E-4679FD0FCF6B}"/>
              </a:ext>
            </a:extLst>
          </p:cNvPr>
          <p:cNvSpPr txBox="1"/>
          <p:nvPr/>
        </p:nvSpPr>
        <p:spPr>
          <a:xfrm>
            <a:off x="5359179" y="1550504"/>
            <a:ext cx="366555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 App Module: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 App built on Google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user to crowdsource their location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is given the knowledge of the signal status at the upcoming junction.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 prompts the user to adjust their speed so that they arrive during a green light.</a:t>
            </a:r>
          </a:p>
        </p:txBody>
      </p:sp>
    </p:spTree>
    <p:extLst>
      <p:ext uri="{BB962C8B-B14F-4D97-AF65-F5344CB8AC3E}">
        <p14:creationId xmlns:p14="http://schemas.microsoft.com/office/powerpoint/2010/main" val="396118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7420813-BD0C-4996-A400-41C60264EFB6}"/>
              </a:ext>
            </a:extLst>
          </p:cNvPr>
          <p:cNvSpPr/>
          <p:nvPr/>
        </p:nvSpPr>
        <p:spPr>
          <a:xfrm>
            <a:off x="4935109" y="1607619"/>
            <a:ext cx="2321781" cy="8428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Top Corners Rounded 4">
            <a:extLst>
              <a:ext uri="{FF2B5EF4-FFF2-40B4-BE49-F238E27FC236}">
                <a16:creationId xmlns:a16="http://schemas.microsoft.com/office/drawing/2014/main" id="{F5AE4669-C018-426E-A157-9694B3F74C5C}"/>
              </a:ext>
            </a:extLst>
          </p:cNvPr>
          <p:cNvSpPr/>
          <p:nvPr/>
        </p:nvSpPr>
        <p:spPr>
          <a:xfrm>
            <a:off x="4935109" y="1371292"/>
            <a:ext cx="2321781" cy="24314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Backend</a:t>
            </a:r>
            <a:endParaRPr lang="en-IN" sz="1100" dirty="0"/>
          </a:p>
        </p:txBody>
      </p:sp>
      <p:pic>
        <p:nvPicPr>
          <p:cNvPr id="31" name="Picture 4" descr="Image result for express js logo">
            <a:extLst>
              <a:ext uri="{FF2B5EF4-FFF2-40B4-BE49-F238E27FC236}">
                <a16:creationId xmlns:a16="http://schemas.microsoft.com/office/drawing/2014/main" id="{39FED353-DFC3-4C4F-B95A-B9D53D3F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14" y="1671715"/>
            <a:ext cx="1160885" cy="63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Top Corners Rounded 11">
            <a:extLst>
              <a:ext uri="{FF2B5EF4-FFF2-40B4-BE49-F238E27FC236}">
                <a16:creationId xmlns:a16="http://schemas.microsoft.com/office/drawing/2014/main" id="{E6D7680D-C6DF-4D5D-98A1-5783C02C767B}"/>
              </a:ext>
            </a:extLst>
          </p:cNvPr>
          <p:cNvSpPr/>
          <p:nvPr/>
        </p:nvSpPr>
        <p:spPr>
          <a:xfrm>
            <a:off x="3462131" y="2847076"/>
            <a:ext cx="2321781" cy="24314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Web App</a:t>
            </a:r>
            <a:endParaRPr lang="en-IN" sz="11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88305F-CF45-4C7C-BF8D-60AEB7693EAD}"/>
              </a:ext>
            </a:extLst>
          </p:cNvPr>
          <p:cNvSpPr/>
          <p:nvPr/>
        </p:nvSpPr>
        <p:spPr>
          <a:xfrm>
            <a:off x="3462131" y="3068318"/>
            <a:ext cx="2321781" cy="8428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4" name="Picture 8" descr="Image result for react js">
            <a:extLst>
              <a:ext uri="{FF2B5EF4-FFF2-40B4-BE49-F238E27FC236}">
                <a16:creationId xmlns:a16="http://schemas.microsoft.com/office/drawing/2014/main" id="{BD0D8335-49CD-4800-815F-CB620229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230" y="3142154"/>
            <a:ext cx="2027582" cy="7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: Top Corners Rounded 15">
            <a:extLst>
              <a:ext uri="{FF2B5EF4-FFF2-40B4-BE49-F238E27FC236}">
                <a16:creationId xmlns:a16="http://schemas.microsoft.com/office/drawing/2014/main" id="{B5BA6B7D-9829-4E6C-BCAD-A2A95FD56D5B}"/>
              </a:ext>
            </a:extLst>
          </p:cNvPr>
          <p:cNvSpPr/>
          <p:nvPr/>
        </p:nvSpPr>
        <p:spPr>
          <a:xfrm>
            <a:off x="6243103" y="2870778"/>
            <a:ext cx="2321781" cy="24314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Mobile App</a:t>
            </a:r>
            <a:endParaRPr lang="en-IN" sz="11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3289EC-80DE-443F-9147-5B145E2866E1}"/>
              </a:ext>
            </a:extLst>
          </p:cNvPr>
          <p:cNvSpPr/>
          <p:nvPr/>
        </p:nvSpPr>
        <p:spPr>
          <a:xfrm>
            <a:off x="6243103" y="3113923"/>
            <a:ext cx="2321781" cy="8428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7" name="Picture 10" descr="Image result for react native">
            <a:extLst>
              <a:ext uri="{FF2B5EF4-FFF2-40B4-BE49-F238E27FC236}">
                <a16:creationId xmlns:a16="http://schemas.microsoft.com/office/drawing/2014/main" id="{7B3DC119-BD6A-4E7A-B2C6-1A531EE1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45" y="3261765"/>
            <a:ext cx="2107096" cy="50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56A1F9-A3FF-4466-A14C-E79CACC346FA}"/>
              </a:ext>
            </a:extLst>
          </p:cNvPr>
          <p:cNvCxnSpPr/>
          <p:nvPr/>
        </p:nvCxnSpPr>
        <p:spPr>
          <a:xfrm>
            <a:off x="7014382" y="2450457"/>
            <a:ext cx="389612" cy="39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2012E3-87F0-4E27-BCD2-FFC9784226C9}"/>
              </a:ext>
            </a:extLst>
          </p:cNvPr>
          <p:cNvCxnSpPr>
            <a:cxnSpLocks/>
          </p:cNvCxnSpPr>
          <p:nvPr/>
        </p:nvCxnSpPr>
        <p:spPr>
          <a:xfrm flipH="1">
            <a:off x="4788006" y="2466091"/>
            <a:ext cx="389613" cy="39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23">
            <a:extLst>
              <a:ext uri="{FF2B5EF4-FFF2-40B4-BE49-F238E27FC236}">
                <a16:creationId xmlns:a16="http://schemas.microsoft.com/office/drawing/2014/main" id="{A4A45B8C-51B5-49B0-90E0-9E3979A40990}"/>
              </a:ext>
            </a:extLst>
          </p:cNvPr>
          <p:cNvSpPr/>
          <p:nvPr/>
        </p:nvSpPr>
        <p:spPr>
          <a:xfrm>
            <a:off x="3462131" y="4421964"/>
            <a:ext cx="2321781" cy="24314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Simulation</a:t>
            </a:r>
            <a:endParaRPr lang="en-IN" sz="11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13F8CE-46A9-459F-99C5-E993A63704D1}"/>
              </a:ext>
            </a:extLst>
          </p:cNvPr>
          <p:cNvSpPr/>
          <p:nvPr/>
        </p:nvSpPr>
        <p:spPr>
          <a:xfrm>
            <a:off x="3462131" y="4653209"/>
            <a:ext cx="2321781" cy="8428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2" name="Picture 14" descr="Image result for simulation of traffic mobility">
            <a:extLst>
              <a:ext uri="{FF2B5EF4-FFF2-40B4-BE49-F238E27FC236}">
                <a16:creationId xmlns:a16="http://schemas.microsoft.com/office/drawing/2014/main" id="{FE24EE60-0E0C-412A-BE52-AB4022D69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73" y="4699905"/>
            <a:ext cx="1903095" cy="65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Top Corners Rounded 27">
            <a:extLst>
              <a:ext uri="{FF2B5EF4-FFF2-40B4-BE49-F238E27FC236}">
                <a16:creationId xmlns:a16="http://schemas.microsoft.com/office/drawing/2014/main" id="{52BA984F-52DD-412D-BF4C-9622DFFA3D00}"/>
              </a:ext>
            </a:extLst>
          </p:cNvPr>
          <p:cNvSpPr/>
          <p:nvPr/>
        </p:nvSpPr>
        <p:spPr>
          <a:xfrm>
            <a:off x="6243103" y="4407544"/>
            <a:ext cx="2321781" cy="24314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Artificial Intelligence</a:t>
            </a:r>
            <a:endParaRPr lang="en-IN" sz="11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B4D60A-39B9-411F-BC7F-8E0A7DC12DAC}"/>
              </a:ext>
            </a:extLst>
          </p:cNvPr>
          <p:cNvSpPr/>
          <p:nvPr/>
        </p:nvSpPr>
        <p:spPr>
          <a:xfrm>
            <a:off x="6242440" y="4650689"/>
            <a:ext cx="2321781" cy="8428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5" name="Picture 18" descr="Image result for keras + tensorflow">
            <a:extLst>
              <a:ext uri="{FF2B5EF4-FFF2-40B4-BE49-F238E27FC236}">
                <a16:creationId xmlns:a16="http://schemas.microsoft.com/office/drawing/2014/main" id="{55873AAB-D725-499F-A13C-919F0EF17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61" y="4699905"/>
            <a:ext cx="1828138" cy="73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8E0095-02FC-4249-A080-740490D88E86}"/>
              </a:ext>
            </a:extLst>
          </p:cNvPr>
          <p:cNvCxnSpPr>
            <a:cxnSpLocks/>
          </p:cNvCxnSpPr>
          <p:nvPr/>
        </p:nvCxnSpPr>
        <p:spPr>
          <a:xfrm>
            <a:off x="5636812" y="5153130"/>
            <a:ext cx="760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2C3DD9D-A3F3-4B15-A896-0276FF29C333}"/>
              </a:ext>
            </a:extLst>
          </p:cNvPr>
          <p:cNvCxnSpPr/>
          <p:nvPr/>
        </p:nvCxnSpPr>
        <p:spPr>
          <a:xfrm flipH="1">
            <a:off x="5589769" y="4882101"/>
            <a:ext cx="760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6B50A9-F148-445A-ABC0-D27044CCD24A}"/>
              </a:ext>
            </a:extLst>
          </p:cNvPr>
          <p:cNvCxnSpPr>
            <a:stCxn id="29" idx="0"/>
            <a:endCxn id="29" idx="2"/>
          </p:cNvCxnSpPr>
          <p:nvPr/>
        </p:nvCxnSpPr>
        <p:spPr>
          <a:xfrm>
            <a:off x="6096000" y="1607619"/>
            <a:ext cx="0" cy="842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20" descr="Image result for socket io">
            <a:extLst>
              <a:ext uri="{FF2B5EF4-FFF2-40B4-BE49-F238E27FC236}">
                <a16:creationId xmlns:a16="http://schemas.microsoft.com/office/drawing/2014/main" id="{89857B93-8134-4BE5-BABF-F9CCF9A0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03" y="1651471"/>
            <a:ext cx="1065485" cy="65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ctor: Elbow 13">
            <a:extLst>
              <a:ext uri="{FF2B5EF4-FFF2-40B4-BE49-F238E27FC236}">
                <a16:creationId xmlns:a16="http://schemas.microsoft.com/office/drawing/2014/main" id="{D0926B66-DC4B-45FE-8A21-5823686C2B59}"/>
              </a:ext>
            </a:extLst>
          </p:cNvPr>
          <p:cNvCxnSpPr>
            <a:cxnSpLocks/>
          </p:cNvCxnSpPr>
          <p:nvPr/>
        </p:nvCxnSpPr>
        <p:spPr>
          <a:xfrm flipV="1">
            <a:off x="8549315" y="1902882"/>
            <a:ext cx="834221" cy="317174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60D4F3-A204-4AE4-A101-124A9764D85A}"/>
              </a:ext>
            </a:extLst>
          </p:cNvPr>
          <p:cNvCxnSpPr/>
          <p:nvPr/>
        </p:nvCxnSpPr>
        <p:spPr>
          <a:xfrm flipH="1">
            <a:off x="7268826" y="1908313"/>
            <a:ext cx="2107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52"/>
          <p:cNvSpPr>
            <a:spLocks noGrp="1"/>
          </p:cNvSpPr>
          <p:nvPr>
            <p:ph type="title"/>
          </p:nvPr>
        </p:nvSpPr>
        <p:spPr>
          <a:xfrm>
            <a:off x="1671773" y="30203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 and APIs Used</a:t>
            </a:r>
            <a:endParaRPr lang="en-IN" sz="4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82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5B55B5-04B2-4056-A209-B4DC735C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02" y="192832"/>
            <a:ext cx="11871298" cy="69078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D5B1A-4990-498F-A24D-FF1EFCCD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09" y="1324292"/>
            <a:ext cx="851577" cy="851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73228-2AFE-49D8-A887-2F21FB52E70D}"/>
              </a:ext>
            </a:extLst>
          </p:cNvPr>
          <p:cNvSpPr txBox="1"/>
          <p:nvPr/>
        </p:nvSpPr>
        <p:spPr>
          <a:xfrm>
            <a:off x="437320" y="2175869"/>
            <a:ext cx="3371353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Accuracy</a:t>
            </a:r>
          </a:p>
          <a:p>
            <a:pPr algn="ctr"/>
            <a:r>
              <a:rPr lang="en-US" dirty="0">
                <a:solidFill>
                  <a:srgbClr val="AF2317"/>
                </a:solidFill>
              </a:rPr>
              <a:t>(Accurately determines vehicle movements on map)</a:t>
            </a:r>
            <a:endParaRPr lang="en-IN" dirty="0">
              <a:solidFill>
                <a:srgbClr val="AF2317"/>
              </a:solidFill>
            </a:endParaRPr>
          </a:p>
        </p:txBody>
      </p:sp>
      <p:pic>
        <p:nvPicPr>
          <p:cNvPr id="7" name="Picture 2" descr="shuffle, icon">
            <a:extLst>
              <a:ext uri="{FF2B5EF4-FFF2-40B4-BE49-F238E27FC236}">
                <a16:creationId xmlns:a16="http://schemas.microsoft.com/office/drawing/2014/main" id="{DBE25EEB-50B4-48B0-B883-D5A58AEC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910" y="1165990"/>
            <a:ext cx="1168179" cy="116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0F5215-6A83-4E6A-85A5-E58060BA3113}"/>
              </a:ext>
            </a:extLst>
          </p:cNvPr>
          <p:cNvSpPr txBox="1"/>
          <p:nvPr/>
        </p:nvSpPr>
        <p:spPr>
          <a:xfrm>
            <a:off x="4416949" y="2175869"/>
            <a:ext cx="3371353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Adaptable</a:t>
            </a:r>
          </a:p>
          <a:p>
            <a:pPr algn="ctr"/>
            <a:r>
              <a:rPr lang="en-US" dirty="0">
                <a:solidFill>
                  <a:srgbClr val="AF2317"/>
                </a:solidFill>
              </a:rPr>
              <a:t>(Can adapt to any occasion given data is available)</a:t>
            </a:r>
            <a:endParaRPr lang="en-IN" dirty="0">
              <a:solidFill>
                <a:srgbClr val="AF2317"/>
              </a:solidFill>
            </a:endParaRPr>
          </a:p>
        </p:txBody>
      </p:sp>
      <p:pic>
        <p:nvPicPr>
          <p:cNvPr id="9" name="Picture 4" descr="Image result for traffic light icon">
            <a:extLst>
              <a:ext uri="{FF2B5EF4-FFF2-40B4-BE49-F238E27FC236}">
                <a16:creationId xmlns:a16="http://schemas.microsoft.com/office/drawing/2014/main" id="{C3293F64-DA13-4A8A-8C5D-DABC2FC51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030" y="1324292"/>
            <a:ext cx="771183" cy="77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0E8B03-B6BC-446E-A241-E3C85EDB1E64}"/>
              </a:ext>
            </a:extLst>
          </p:cNvPr>
          <p:cNvSpPr txBox="1"/>
          <p:nvPr/>
        </p:nvSpPr>
        <p:spPr>
          <a:xfrm>
            <a:off x="8383326" y="2180306"/>
            <a:ext cx="3371353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Traffic Light Icon</a:t>
            </a:r>
          </a:p>
          <a:p>
            <a:pPr algn="ctr"/>
            <a:r>
              <a:rPr lang="en-US" dirty="0">
                <a:solidFill>
                  <a:srgbClr val="AF2317"/>
                </a:solidFill>
              </a:rPr>
              <a:t>(App shows accurate status of upcoming traffic signal)</a:t>
            </a:r>
            <a:endParaRPr lang="en-IN" dirty="0">
              <a:solidFill>
                <a:srgbClr val="AF2317"/>
              </a:solidFill>
            </a:endParaRPr>
          </a:p>
        </p:txBody>
      </p:sp>
      <p:pic>
        <p:nvPicPr>
          <p:cNvPr id="11" name="Picture 6" descr="Image result for gmaps icon black and white">
            <a:extLst>
              <a:ext uri="{FF2B5EF4-FFF2-40B4-BE49-F238E27FC236}">
                <a16:creationId xmlns:a16="http://schemas.microsoft.com/office/drawing/2014/main" id="{8AD0E16E-C0BA-499D-B66D-F82EF705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866" y="3415473"/>
            <a:ext cx="1077218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FDA991-6BB1-42D7-83B9-A1BBEFC47F99}"/>
              </a:ext>
            </a:extLst>
          </p:cNvPr>
          <p:cNvSpPr txBox="1"/>
          <p:nvPr/>
        </p:nvSpPr>
        <p:spPr>
          <a:xfrm>
            <a:off x="2303798" y="4468878"/>
            <a:ext cx="3371353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Intuitive</a:t>
            </a:r>
          </a:p>
          <a:p>
            <a:pPr algn="ctr"/>
            <a:r>
              <a:rPr lang="en-US" dirty="0">
                <a:solidFill>
                  <a:srgbClr val="AF2317"/>
                </a:solidFill>
              </a:rPr>
              <a:t>(Built on top of widely used Google Maps interface)</a:t>
            </a:r>
            <a:endParaRPr lang="en-IN" dirty="0">
              <a:solidFill>
                <a:srgbClr val="AF2317"/>
              </a:solidFill>
            </a:endParaRPr>
          </a:p>
        </p:txBody>
      </p:sp>
      <p:pic>
        <p:nvPicPr>
          <p:cNvPr id="13" name="Picture 10" descr="Image result for ambulance icon">
            <a:extLst>
              <a:ext uri="{FF2B5EF4-FFF2-40B4-BE49-F238E27FC236}">
                <a16:creationId xmlns:a16="http://schemas.microsoft.com/office/drawing/2014/main" id="{11BDE86B-5395-400B-A4FA-656B4D24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918" y="3322784"/>
            <a:ext cx="1146094" cy="11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71F260-DA33-42D2-A573-1CF86DCCF82B}"/>
              </a:ext>
            </a:extLst>
          </p:cNvPr>
          <p:cNvSpPr txBox="1"/>
          <p:nvPr/>
        </p:nvSpPr>
        <p:spPr>
          <a:xfrm>
            <a:off x="6516849" y="4445166"/>
            <a:ext cx="3371353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Easy Transit</a:t>
            </a:r>
          </a:p>
          <a:p>
            <a:pPr algn="ctr"/>
            <a:r>
              <a:rPr lang="en-US" dirty="0">
                <a:solidFill>
                  <a:srgbClr val="AF2317"/>
                </a:solidFill>
              </a:rPr>
              <a:t>(Decreases downtime of emergency services)</a:t>
            </a:r>
            <a:endParaRPr lang="en-IN" dirty="0">
              <a:solidFill>
                <a:srgbClr val="AF23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3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436F58-3C18-BB4B-A2B3-A579A96A4ADD}"/>
              </a:ext>
            </a:extLst>
          </p:cNvPr>
          <p:cNvSpPr/>
          <p:nvPr/>
        </p:nvSpPr>
        <p:spPr>
          <a:xfrm>
            <a:off x="3655739" y="2770819"/>
            <a:ext cx="390882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  <a:endParaRPr lang="en-US" sz="60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1701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</TotalTime>
  <Words>409</Words>
  <Application>Microsoft Office PowerPoint</Application>
  <PresentationFormat>Widescreen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Narrow</vt:lpstr>
      <vt:lpstr>Times New Roman</vt:lpstr>
      <vt:lpstr>Trebuchet MS</vt:lpstr>
      <vt:lpstr>Wingdings 3</vt:lpstr>
      <vt:lpstr>Facet</vt:lpstr>
      <vt:lpstr>Silicon Alchemists</vt:lpstr>
      <vt:lpstr>The Problem</vt:lpstr>
      <vt:lpstr>PowerPoint Presentation</vt:lpstr>
      <vt:lpstr>Our Approach</vt:lpstr>
      <vt:lpstr>Our Approach</vt:lpstr>
      <vt:lpstr>Our Approach </vt:lpstr>
      <vt:lpstr>Tech Stack and APIs Used</vt:lpstr>
      <vt:lpstr>Advantages: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Silicon Alchemists</dc:title>
  <dc:creator>Navaneeth V</dc:creator>
  <cp:lastModifiedBy>Abhrajyoti Pal</cp:lastModifiedBy>
  <cp:revision>6</cp:revision>
  <dcterms:created xsi:type="dcterms:W3CDTF">2020-01-09T16:34:58Z</dcterms:created>
  <dcterms:modified xsi:type="dcterms:W3CDTF">2020-01-13T12:07:44Z</dcterms:modified>
</cp:coreProperties>
</file>